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6" r:id="rId6"/>
    <p:sldId id="278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hyperlink" Target="https://www.youtube.com/watch?v=anNQ9ttxS_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ZduOIZu7bM" TargetMode="External"/><Relationship Id="rId5" Type="http://schemas.openxmlformats.org/officeDocument/2006/relationships/hyperlink" Target="https://www.youtube.com/watch?v=wuWR60HNWyU" TargetMode="External"/><Relationship Id="rId4" Type="http://schemas.openxmlformats.org/officeDocument/2006/relationships/hyperlink" Target="https://www.youtube.com/watch?v=2SdITMbFnN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5639" y="3769907"/>
            <a:ext cx="400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Toedienen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meststoffen</a:t>
            </a:r>
            <a:endParaRPr lang="en-US" sz="1400" b="1" dirty="0" smtClean="0">
              <a:latin typeface="Arial"/>
              <a:cs typeface="Arial"/>
            </a:endParaRPr>
          </a:p>
          <a:p>
            <a:r>
              <a:rPr lang="en-US" sz="1400" dirty="0" err="1" smtClean="0">
                <a:latin typeface="Arial"/>
                <a:cs typeface="Arial"/>
              </a:rPr>
              <a:t>Opnemen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voedingsstoffen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723" y="3646439"/>
            <a:ext cx="3005589" cy="18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771870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Terugblik</a:t>
            </a:r>
            <a:r>
              <a:rPr lang="en-US" sz="2800" b="1" dirty="0" smtClean="0">
                <a:latin typeface="Arial"/>
                <a:cs typeface="Arial"/>
              </a:rPr>
              <a:t>, wat </a:t>
            </a:r>
            <a:r>
              <a:rPr lang="en-US" sz="2800" b="1" dirty="0" err="1" smtClean="0">
                <a:latin typeface="Arial"/>
                <a:cs typeface="Arial"/>
              </a:rPr>
              <a:t>hebben</a:t>
            </a:r>
            <a:r>
              <a:rPr lang="en-US" sz="2800" b="1" dirty="0" smtClean="0">
                <a:latin typeface="Arial"/>
                <a:cs typeface="Arial"/>
              </a:rPr>
              <a:t> we </a:t>
            </a:r>
            <a:r>
              <a:rPr lang="en-US" sz="2800" b="1" dirty="0" err="1" smtClean="0">
                <a:latin typeface="Arial"/>
                <a:cs typeface="Arial"/>
              </a:rPr>
              <a:t>gedaan</a:t>
            </a:r>
            <a:r>
              <a:rPr lang="en-US" sz="2800" b="1" dirty="0" smtClean="0">
                <a:latin typeface="Arial"/>
                <a:cs typeface="Arial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dirty="0" smtClean="0">
              <a:latin typeface="Arial"/>
              <a:cs typeface="Arial"/>
            </a:endParaRPr>
          </a:p>
          <a:p>
            <a:endParaRPr lang="en-US" sz="1400" b="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29765" y="1715584"/>
            <a:ext cx="6695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212" y="2053821"/>
            <a:ext cx="2530380" cy="25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771870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Les </a:t>
            </a:r>
            <a:r>
              <a:rPr lang="en-US" sz="2800" b="1" dirty="0" err="1" smtClean="0">
                <a:latin typeface="Arial"/>
                <a:cs typeface="Arial"/>
              </a:rPr>
              <a:t>vandaag</a:t>
            </a:r>
            <a:r>
              <a:rPr lang="en-US" sz="2800" b="1" dirty="0" smtClean="0">
                <a:latin typeface="Arial"/>
                <a:cs typeface="Arial"/>
              </a:rPr>
              <a:t>:</a:t>
            </a:r>
            <a:endParaRPr lang="en-US" sz="2800" b="1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dirty="0" smtClean="0">
              <a:latin typeface="Arial"/>
              <a:cs typeface="Arial"/>
            </a:endParaRPr>
          </a:p>
          <a:p>
            <a:endParaRPr lang="en-US" sz="1400" b="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29765" y="1715584"/>
            <a:ext cx="66951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 starten met een film over hoe planten water opnemen.  </a:t>
            </a:r>
            <a:r>
              <a:rPr lang="nl-NL" dirty="0" smtClean="0">
                <a:hlinkClick r:id="rId4"/>
              </a:rPr>
              <a:t>Link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Daarna gaan we aan de slag met hoofdstuk 1 van het boek Bemesting en meststoffen. Deze kun je bij bronnen vinden.</a:t>
            </a:r>
          </a:p>
          <a:p>
            <a:endParaRPr lang="nl-NL" dirty="0"/>
          </a:p>
          <a:p>
            <a:r>
              <a:rPr lang="nl-NL" dirty="0" smtClean="0"/>
              <a:t>Na het maken van deze opdracht kijken we de film over de opbouw van een atoom. </a:t>
            </a:r>
            <a:r>
              <a:rPr lang="nl-NL" dirty="0" smtClean="0">
                <a:hlinkClick r:id="rId5"/>
              </a:rPr>
              <a:t>Link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Daarna kijken we deze film. </a:t>
            </a:r>
            <a:r>
              <a:rPr lang="nl-NL" dirty="0" smtClean="0">
                <a:hlinkClick r:id="rId6"/>
              </a:rPr>
              <a:t>Link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Nu gaan we hoofdstuk 1 nakijken.</a:t>
            </a:r>
          </a:p>
          <a:p>
            <a:endParaRPr lang="nl-NL" dirty="0"/>
          </a:p>
          <a:p>
            <a:r>
              <a:rPr lang="nl-NL" dirty="0" smtClean="0"/>
              <a:t>Als we tijd over hebben kijken we deze film. </a:t>
            </a:r>
            <a:r>
              <a:rPr lang="nl-NL" dirty="0" smtClean="0">
                <a:hlinkClick r:id="rId7"/>
              </a:rPr>
              <a:t>Link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Samen bespreken we wat we deze les hebben geleerd en sluiten we de les af.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0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7718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2800" b="1" baseline="0" dirty="0" err="1" smtClean="0">
                <a:latin typeface="Arial"/>
                <a:cs typeface="Arial"/>
              </a:rPr>
              <a:t>Bedan</a:t>
            </a:r>
            <a:r>
              <a:rPr lang="en-US" sz="2800" b="1" dirty="0" err="1" smtClean="0">
                <a:latin typeface="Arial"/>
                <a:cs typeface="Arial"/>
              </a:rPr>
              <a:t>kt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voor</a:t>
            </a:r>
            <a:r>
              <a:rPr lang="en-US" sz="2800" b="1" dirty="0" smtClean="0">
                <a:latin typeface="Arial"/>
                <a:cs typeface="Arial"/>
              </a:rPr>
              <a:t> de </a:t>
            </a:r>
            <a:r>
              <a:rPr lang="en-US" sz="2800" b="1" dirty="0" err="1" smtClean="0">
                <a:latin typeface="Arial"/>
                <a:cs typeface="Arial"/>
              </a:rPr>
              <a:t>aandacht</a:t>
            </a:r>
            <a:r>
              <a:rPr lang="en-US" sz="2800" b="1" dirty="0" smtClean="0">
                <a:latin typeface="Arial"/>
                <a:cs typeface="Arial"/>
              </a:rPr>
              <a:t>!</a:t>
            </a:r>
            <a:endParaRPr lang="en-US" sz="900" b="0" i="0" dirty="0" smtClean="0">
              <a:latin typeface="Arial"/>
              <a:cs typeface="Arial"/>
            </a:endParaRPr>
          </a:p>
          <a:p>
            <a:endParaRPr lang="en-US" sz="1400" b="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29765" y="1715584"/>
            <a:ext cx="6695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129" y="1583864"/>
            <a:ext cx="4287742" cy="30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BCB14E-E6CA-418D-A0EF-A3D074574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267</TotalTime>
  <Words>116</Words>
  <Application>Microsoft Office PowerPoint</Application>
  <PresentationFormat>Diavoorstelling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Robert Soesman</cp:lastModifiedBy>
  <cp:revision>71</cp:revision>
  <dcterms:created xsi:type="dcterms:W3CDTF">2016-05-29T10:04:13Z</dcterms:created>
  <dcterms:modified xsi:type="dcterms:W3CDTF">2017-01-17T09:24:02Z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0x01010030C2E150DD3FF547BFFD7598BE20C2A0</vt:lpwstr>
  </property>
  <property fmtid="{D5CDD505-2E9C-101B-9397-08002B2CF9AE}" pid="3" name="IsMyDocuments">
    <vt:bool>true</vt:bool>
  </property>
</Properties>
</file>